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71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587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655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311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6777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5297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0393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8832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918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500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741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362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86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34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065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760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544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95E9B51-DBDE-4084-9B47-8278B960181E}" type="datetimeFigureOut">
              <a:rPr lang="id-ID" smtClean="0"/>
              <a:t>21/10/2019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A91C133-232E-47FE-A94A-EEE40D5EE74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9380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040" y="2065261"/>
            <a:ext cx="8534401" cy="2281600"/>
          </a:xfrm>
        </p:spPr>
        <p:txBody>
          <a:bodyPr/>
          <a:lstStyle/>
          <a:p>
            <a:r>
              <a:rPr lang="id-ID" b="1" dirty="0" smtClean="0"/>
              <a:t>ARSITEKTUR &amp; ORGANISASI KOMPUTER VON NEUMANN</a:t>
            </a:r>
            <a:endParaRPr lang="id-ID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8041" y="4611915"/>
            <a:ext cx="8534400" cy="1498600"/>
          </a:xfrm>
        </p:spPr>
        <p:txBody>
          <a:bodyPr/>
          <a:lstStyle/>
          <a:p>
            <a:r>
              <a:rPr lang="id-ID" b="1" dirty="0" smtClean="0">
                <a:solidFill>
                  <a:schemeClr val="tx1"/>
                </a:solidFill>
              </a:rPr>
              <a:t>Moh. </a:t>
            </a:r>
            <a:r>
              <a:rPr lang="id-ID" b="1" dirty="0" err="1" smtClean="0">
                <a:solidFill>
                  <a:schemeClr val="tx1"/>
                </a:solidFill>
              </a:rPr>
              <a:t>Aminollah</a:t>
            </a:r>
            <a:r>
              <a:rPr lang="id-ID" b="1" dirty="0" smtClean="0">
                <a:solidFill>
                  <a:schemeClr val="tx1"/>
                </a:solidFill>
              </a:rPr>
              <a:t> Hamzah, </a:t>
            </a:r>
            <a:r>
              <a:rPr lang="id-ID" b="1" dirty="0" err="1" smtClean="0">
                <a:solidFill>
                  <a:schemeClr val="tx1"/>
                </a:solidFill>
              </a:rPr>
              <a:t>M.Kom</a:t>
            </a:r>
            <a:endParaRPr lang="id-ID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1167190"/>
            <a:ext cx="1838240" cy="17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78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6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1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67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78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39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03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71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1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5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5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3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7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20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9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3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</TotalTime>
  <Words>12</Words>
  <Application>Microsoft Office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Wingdings 3</vt:lpstr>
      <vt:lpstr>Slice</vt:lpstr>
      <vt:lpstr>ARSITEKTUR &amp; ORGANISASI KOMPUTER VON NEUMANN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hamzah</dc:creator>
  <cp:lastModifiedBy>hamzah</cp:lastModifiedBy>
  <cp:revision>4</cp:revision>
  <dcterms:created xsi:type="dcterms:W3CDTF">2019-10-21T01:48:43Z</dcterms:created>
  <dcterms:modified xsi:type="dcterms:W3CDTF">2019-10-21T02:15:54Z</dcterms:modified>
</cp:coreProperties>
</file>